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1" r:id="rId3"/>
    <p:sldId id="262" r:id="rId4"/>
    <p:sldId id="266" r:id="rId5"/>
    <p:sldId id="263" r:id="rId6"/>
    <p:sldId id="264" r:id="rId7"/>
    <p:sldId id="265" r:id="rId8"/>
    <p:sldId id="268" r:id="rId9"/>
    <p:sldId id="29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8" r:id="rId18"/>
    <p:sldId id="279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4" r:id="rId28"/>
    <p:sldId id="295" r:id="rId29"/>
    <p:sldId id="261" r:id="rId30"/>
    <p:sldId id="296" r:id="rId31"/>
    <p:sldId id="260" r:id="rId32"/>
    <p:sldId id="297" r:id="rId33"/>
    <p:sldId id="258" r:id="rId34"/>
    <p:sldId id="298" r:id="rId35"/>
    <p:sldId id="259" r:id="rId36"/>
    <p:sldId id="301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7E3C98-AB48-4AA9-9842-39DA05AED0C4}" type="datetimeFigureOut">
              <a:rPr lang="pl-PL" smtClean="0"/>
              <a:pPr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A8FFE2-A9D9-4A04-999A-9696AF087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2873287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6000" dirty="0"/>
              <a:t>WYNIKI KONKURSU</a:t>
            </a:r>
            <a:br>
              <a:rPr lang="pl-PL" sz="6000" dirty="0"/>
            </a:br>
            <a:br>
              <a:rPr lang="pl-PL" sz="6000" dirty="0"/>
            </a:br>
            <a:r>
              <a:rPr lang="pl-PL" sz="6000" dirty="0"/>
              <a:t>Bibliotekarz inny niż myślisz</a:t>
            </a:r>
            <a:br>
              <a:rPr lang="pl-PL" sz="6000" dirty="0"/>
            </a:br>
            <a:br>
              <a:rPr lang="pl-PL" sz="6000" dirty="0"/>
            </a:br>
            <a:br>
              <a:rPr lang="pl-PL" sz="6000" dirty="0"/>
            </a:br>
            <a:r>
              <a:rPr lang="pl-PL" sz="6000" dirty="0"/>
              <a:t>10 edycja - 2024</a:t>
            </a:r>
          </a:p>
        </p:txBody>
      </p:sp>
    </p:spTree>
    <p:extLst>
      <p:ext uri="{BB962C8B-B14F-4D97-AF65-F5344CB8AC3E}">
        <p14:creationId xmlns:p14="http://schemas.microsoft.com/office/powerpoint/2010/main" val="398449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8D86B-6D33-4D50-A6BD-429974AD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Barbara Rogucka: Nowoczesne technologie w progach biblioteki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1E08BA-6CA2-48AC-8198-264EE5E7DB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31837"/>
            <a:ext cx="2979447" cy="4469171"/>
          </a:xfrm>
        </p:spPr>
      </p:pic>
    </p:spTree>
    <p:extLst>
      <p:ext uri="{BB962C8B-B14F-4D97-AF65-F5344CB8AC3E}">
        <p14:creationId xmlns:p14="http://schemas.microsoft.com/office/powerpoint/2010/main" val="325011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172C0-FF2F-492D-BF4A-C29CD770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504056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r>
              <a:rPr lang="pl-PL" sz="1400" dirty="0"/>
              <a:t>Mariola Wyrzykowska: Bibliotekarz w wolnym dostępie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EC6429-8298-4383-95C8-A35BC242A6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49" y="867746"/>
            <a:ext cx="6408712" cy="3604901"/>
          </a:xfrm>
        </p:spPr>
      </p:pic>
    </p:spTree>
    <p:extLst>
      <p:ext uri="{BB962C8B-B14F-4D97-AF65-F5344CB8AC3E}">
        <p14:creationId xmlns:p14="http://schemas.microsoft.com/office/powerpoint/2010/main" val="236482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A9425-0560-4F8C-A9DF-8A5E3B8B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5576461"/>
            <a:ext cx="6512511" cy="35091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r>
              <a:rPr lang="pl-PL" sz="1400" dirty="0"/>
              <a:t>Justyna </a:t>
            </a:r>
            <a:r>
              <a:rPr lang="pl-PL" sz="1400" dirty="0" err="1"/>
              <a:t>Rudomina</a:t>
            </a:r>
            <a:r>
              <a:rPr lang="pl-PL" sz="1400" dirty="0"/>
              <a:t>, Monika </a:t>
            </a:r>
            <a:r>
              <a:rPr lang="pl-PL" sz="1400" dirty="0" err="1"/>
              <a:t>Jabłuszewska</a:t>
            </a:r>
            <a:r>
              <a:rPr lang="pl-PL" sz="1400" dirty="0"/>
              <a:t>: „Biblioteczna drużyna”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90B485-77DD-4145-BE08-B867D74D39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2880320" cy="4596257"/>
          </a:xfrm>
        </p:spPr>
      </p:pic>
    </p:spTree>
    <p:extLst>
      <p:ext uri="{BB962C8B-B14F-4D97-AF65-F5344CB8AC3E}">
        <p14:creationId xmlns:p14="http://schemas.microsoft.com/office/powerpoint/2010/main" val="120576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6F0ED-BF44-4A80-BB72-2CA93185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357976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Maksymilian </a:t>
            </a:r>
            <a:r>
              <a:rPr lang="pl-PL" sz="1400" dirty="0" err="1"/>
              <a:t>Grupski</a:t>
            </a:r>
            <a:r>
              <a:rPr lang="pl-PL" sz="1400" dirty="0"/>
              <a:t>: Na ludowo „Chłopi” W.S. Reymonta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4AA051-2304-4636-976B-A0ECF64395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65" y="764704"/>
            <a:ext cx="6034869" cy="3907085"/>
          </a:xfrm>
        </p:spPr>
      </p:pic>
    </p:spTree>
    <p:extLst>
      <p:ext uri="{BB962C8B-B14F-4D97-AF65-F5344CB8AC3E}">
        <p14:creationId xmlns:p14="http://schemas.microsoft.com/office/powerpoint/2010/main" val="375199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47F0C-D472-451A-8BBC-7BD9E80B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437112"/>
            <a:ext cx="6512511" cy="1143000"/>
          </a:xfrm>
        </p:spPr>
        <p:txBody>
          <a:bodyPr/>
          <a:lstStyle/>
          <a:p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Natalia </a:t>
            </a:r>
            <a:r>
              <a:rPr lang="pl-PL" sz="1400" dirty="0" err="1"/>
              <a:t>Witasik</a:t>
            </a:r>
            <a:r>
              <a:rPr lang="pl-PL" sz="1400" dirty="0"/>
              <a:t>: </a:t>
            </a:r>
            <a:r>
              <a:rPr lang="pl-PL" sz="1400" dirty="0" err="1"/>
              <a:t>Asssystent</a:t>
            </a:r>
            <a:r>
              <a:rPr lang="pl-PL" sz="1400" dirty="0"/>
              <a:t> bibliotekarza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54E1AC-B472-4E47-9DE6-03FB168D3A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19" y="404664"/>
            <a:ext cx="3413987" cy="4551984"/>
          </a:xfrm>
        </p:spPr>
      </p:pic>
    </p:spTree>
    <p:extLst>
      <p:ext uri="{BB962C8B-B14F-4D97-AF65-F5344CB8AC3E}">
        <p14:creationId xmlns:p14="http://schemas.microsoft.com/office/powerpoint/2010/main" val="402525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7866B-397A-4488-B31C-3B5ACA0C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Joanna </a:t>
            </a:r>
            <a:r>
              <a:rPr lang="pl-PL" sz="1400" dirty="0" err="1"/>
              <a:t>Łubińska</a:t>
            </a:r>
            <a:r>
              <a:rPr lang="pl-PL" sz="1400" dirty="0"/>
              <a:t>: Ciebie też porwie TO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E3F085-B61F-4708-A90D-95751D479A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43" y="836712"/>
            <a:ext cx="6069674" cy="4536504"/>
          </a:xfrm>
        </p:spPr>
      </p:pic>
    </p:spTree>
    <p:extLst>
      <p:ext uri="{BB962C8B-B14F-4D97-AF65-F5344CB8AC3E}">
        <p14:creationId xmlns:p14="http://schemas.microsoft.com/office/powerpoint/2010/main" val="300370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5A554-0385-44CE-A3D4-0C1D61C3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93" y="4365104"/>
            <a:ext cx="6512511" cy="1143000"/>
          </a:xfrm>
        </p:spPr>
        <p:txBody>
          <a:bodyPr/>
          <a:lstStyle/>
          <a:p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Małgorzata Piechocka: Wypasiony bibliotekarz </a:t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66933AA-7F99-474F-B020-8749297EA0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021504" cy="5034928"/>
          </a:xfrm>
        </p:spPr>
      </p:pic>
    </p:spTree>
    <p:extLst>
      <p:ext uri="{BB962C8B-B14F-4D97-AF65-F5344CB8AC3E}">
        <p14:creationId xmlns:p14="http://schemas.microsoft.com/office/powerpoint/2010/main" val="220840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0F745-4D85-4741-8B89-85B3F9F2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5157192"/>
            <a:ext cx="6902152" cy="357976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Katarzyna Pawlak „</a:t>
            </a:r>
            <a:r>
              <a:rPr lang="pl-PL" sz="1400" dirty="0" err="1"/>
              <a:t>BiblioWoman</a:t>
            </a:r>
            <a:r>
              <a:rPr lang="pl-PL" sz="1400" dirty="0"/>
              <a:t>”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F2D78C5-C6C0-4DD5-A3C2-E96B798BE3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1991"/>
            <a:ext cx="3876025" cy="5482354"/>
          </a:xfrm>
        </p:spPr>
      </p:pic>
    </p:spTree>
    <p:extLst>
      <p:ext uri="{BB962C8B-B14F-4D97-AF65-F5344CB8AC3E}">
        <p14:creationId xmlns:p14="http://schemas.microsoft.com/office/powerpoint/2010/main" val="174788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Monika </a:t>
            </a:r>
            <a:r>
              <a:rPr lang="pl-PL" sz="1400" dirty="0" err="1"/>
              <a:t>Klebba</a:t>
            </a:r>
            <a:r>
              <a:rPr lang="pl-PL" sz="1400" dirty="0"/>
              <a:t>: </a:t>
            </a:r>
            <a:r>
              <a:rPr lang="pl-PL" sz="1400" dirty="0" err="1"/>
              <a:t>Bibliokoty</a:t>
            </a:r>
            <a:endParaRPr lang="pl-PL" sz="14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2B7DD49-66C1-489D-83D8-DE299DEDFD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4972054" cy="4325244"/>
          </a:xfrm>
        </p:spPr>
      </p:pic>
    </p:spTree>
    <p:extLst>
      <p:ext uri="{BB962C8B-B14F-4D97-AF65-F5344CB8AC3E}">
        <p14:creationId xmlns:p14="http://schemas.microsoft.com/office/powerpoint/2010/main" val="181177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Agata Kamińska-</a:t>
            </a:r>
            <a:r>
              <a:rPr lang="pl-PL" sz="1400" dirty="0" err="1"/>
              <a:t>Brice</a:t>
            </a:r>
            <a:r>
              <a:rPr lang="pl-PL" sz="1400" dirty="0"/>
              <a:t>: Nie każdy może być księżniczką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95E010-F615-4E4A-B6EF-1CE691E9BF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2667" y="1079740"/>
            <a:ext cx="4824537" cy="3618401"/>
          </a:xfrm>
        </p:spPr>
      </p:pic>
    </p:spTree>
    <p:extLst>
      <p:ext uri="{BB962C8B-B14F-4D97-AF65-F5344CB8AC3E}">
        <p14:creationId xmlns:p14="http://schemas.microsoft.com/office/powerpoint/2010/main" val="355162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7B0FE8-3E3E-43D5-9F59-17FED477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6512511" cy="9381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DC6C9B-8457-469A-909E-92CA7FC40E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6453336"/>
          </a:xfrm>
        </p:spPr>
        <p:txBody>
          <a:bodyPr>
            <a:normAutofit/>
          </a:bodyPr>
          <a:lstStyle/>
          <a:p>
            <a:r>
              <a:rPr lang="pl-PL" dirty="0"/>
              <a:t>Biblioteka Uniwersytetu WSB </a:t>
            </a:r>
            <a:r>
              <a:rPr lang="pl-PL" dirty="0" err="1"/>
              <a:t>Merito</a:t>
            </a:r>
            <a:r>
              <a:rPr lang="pl-PL" dirty="0"/>
              <a:t> w Poznaniu po raz dziesiąty zorganizowała Konkurs fotograficzny </a:t>
            </a:r>
            <a:r>
              <a:rPr lang="pl-PL" b="1" dirty="0"/>
              <a:t>„Bibliotekarz inny niż myślisz”</a:t>
            </a:r>
          </a:p>
          <a:p>
            <a:r>
              <a:rPr lang="pl-PL" dirty="0"/>
              <a:t>Do konkursu zgłoszono 24 prace z całej Polski</a:t>
            </a:r>
          </a:p>
          <a:p>
            <a:r>
              <a:rPr lang="pl-PL" dirty="0"/>
              <a:t>Wyboru najlepszych zdjęć dokonał Samorząd Studencki pod kątem:</a:t>
            </a:r>
          </a:p>
          <a:p>
            <a:r>
              <a:rPr lang="pl-PL" dirty="0"/>
              <a:t>„pomysłu, jakości, sposobu wykonania, włożonej pracy i estetyki zdjęć przyznając od 0-10 pkt”</a:t>
            </a:r>
          </a:p>
        </p:txBody>
      </p:sp>
    </p:spTree>
    <p:extLst>
      <p:ext uri="{BB962C8B-B14F-4D97-AF65-F5344CB8AC3E}">
        <p14:creationId xmlns:p14="http://schemas.microsoft.com/office/powerpoint/2010/main" val="383461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Renata Kowalska: „Halo, halo! Dowieziemy książki w galop!"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BA7C6C-E08A-47EB-B3CC-842B5F8950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0098"/>
            <a:ext cx="3637085" cy="5260161"/>
          </a:xfrm>
        </p:spPr>
      </p:pic>
    </p:spTree>
    <p:extLst>
      <p:ext uri="{BB962C8B-B14F-4D97-AF65-F5344CB8AC3E}">
        <p14:creationId xmlns:p14="http://schemas.microsoft.com/office/powerpoint/2010/main" val="381792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Renata Wojciechowska: Alfa i … jest mega!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0783620-9D76-4382-B394-DA504ED911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7589"/>
            <a:ext cx="2880320" cy="5114957"/>
          </a:xfrm>
        </p:spPr>
      </p:pic>
    </p:spTree>
    <p:extLst>
      <p:ext uri="{BB962C8B-B14F-4D97-AF65-F5344CB8AC3E}">
        <p14:creationId xmlns:p14="http://schemas.microsoft.com/office/powerpoint/2010/main" val="231737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Jolanta Kaczyńska: Książek bogini wieloręka przed robota nie pęka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D4D458-4C1D-452F-8D9F-15D4D5F24E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4659" y="893718"/>
            <a:ext cx="5448606" cy="4086453"/>
          </a:xfrm>
        </p:spPr>
      </p:pic>
    </p:spTree>
    <p:extLst>
      <p:ext uri="{BB962C8B-B14F-4D97-AF65-F5344CB8AC3E}">
        <p14:creationId xmlns:p14="http://schemas.microsoft.com/office/powerpoint/2010/main" val="97138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Damian Kruczkowski: BOOK-QUEEN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A9E65E-6561-419C-BF9F-E277096CA8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94794"/>
            <a:ext cx="3987873" cy="5582478"/>
          </a:xfrm>
        </p:spPr>
      </p:pic>
    </p:spTree>
    <p:extLst>
      <p:ext uri="{BB962C8B-B14F-4D97-AF65-F5344CB8AC3E}">
        <p14:creationId xmlns:p14="http://schemas.microsoft.com/office/powerpoint/2010/main" val="198847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Hanna Wolińska: Książki na wybiegu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9B75F07-F0AC-4C9C-B966-B221935C3B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836712"/>
            <a:ext cx="3024336" cy="5402296"/>
          </a:xfrm>
        </p:spPr>
      </p:pic>
    </p:spTree>
    <p:extLst>
      <p:ext uri="{BB962C8B-B14F-4D97-AF65-F5344CB8AC3E}">
        <p14:creationId xmlns:p14="http://schemas.microsoft.com/office/powerpoint/2010/main" val="373305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77176-9604-465E-A9F7-4A2F00FD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Anetta Szklarska: Bibliotekarz – pochłaniacz książek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BFA200E-BFAD-40EC-8D5E-CB5BF4A64E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5" y="332656"/>
            <a:ext cx="4392488" cy="5546126"/>
          </a:xfrm>
        </p:spPr>
      </p:pic>
    </p:spTree>
    <p:extLst>
      <p:ext uri="{BB962C8B-B14F-4D97-AF65-F5344CB8AC3E}">
        <p14:creationId xmlns:p14="http://schemas.microsoft.com/office/powerpoint/2010/main" val="257641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7555A9-6A2B-4290-BD3D-76F277F5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Małgorzata Kowalska: „Smacznego”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F46DAC6-E0BE-4A6B-BB55-1DE8D0CD8B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96" y="1187753"/>
            <a:ext cx="5112569" cy="3834426"/>
          </a:xfrm>
        </p:spPr>
      </p:pic>
    </p:spTree>
    <p:extLst>
      <p:ext uri="{BB962C8B-B14F-4D97-AF65-F5344CB8AC3E}">
        <p14:creationId xmlns:p14="http://schemas.microsoft.com/office/powerpoint/2010/main" val="166507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5328592"/>
          </a:xfrm>
        </p:spPr>
        <p:txBody>
          <a:bodyPr/>
          <a:lstStyle/>
          <a:p>
            <a:pPr algn="ctr">
              <a:buNone/>
            </a:pPr>
            <a:r>
              <a:rPr lang="pl-PL" sz="5400" dirty="0"/>
              <a:t>Wyróżnienie organizatora konkursu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417DB8F-1429-47D7-9111-5DC987BDCF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90261"/>
            <a:ext cx="5292080" cy="4545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2743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2DDCE-B5D7-4815-A94E-0967D511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372168"/>
            <a:ext cx="5894040" cy="1143000"/>
          </a:xfrm>
        </p:spPr>
        <p:txBody>
          <a:bodyPr/>
          <a:lstStyle/>
          <a:p>
            <a:pPr marL="0" indent="0">
              <a:buNone/>
            </a:pP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Olga Głowacka: Smaczek albo psikus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1711F7-CD69-4BD7-AFC1-13C0FD1A87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4" y="731838"/>
            <a:ext cx="5324407" cy="3993306"/>
          </a:xfrm>
        </p:spPr>
      </p:pic>
    </p:spTree>
    <p:extLst>
      <p:ext uri="{BB962C8B-B14F-4D97-AF65-F5344CB8AC3E}">
        <p14:creationId xmlns:p14="http://schemas.microsoft.com/office/powerpoint/2010/main" val="2952573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5328592"/>
          </a:xfrm>
        </p:spPr>
        <p:txBody>
          <a:bodyPr/>
          <a:lstStyle/>
          <a:p>
            <a:pPr algn="ctr">
              <a:buNone/>
            </a:pPr>
            <a:r>
              <a:rPr lang="pl-PL" sz="5400" dirty="0"/>
              <a:t>Wyróżnienie Samorządu Studenckiego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417DB8F-1429-47D7-9111-5DC987BDCF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90261"/>
            <a:ext cx="5292080" cy="4545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72E3C0B9-35F0-49E0-AD79-841BF91B1D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8158"/>
            <a:ext cx="3819744" cy="5401684"/>
          </a:xfr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41A148F3-7214-4F38-93D3-E41B49C8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1196752"/>
            <a:ext cx="2653680" cy="100811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Marta Prządka</a:t>
            </a:r>
          </a:p>
        </p:txBody>
      </p:sp>
    </p:spTree>
    <p:extLst>
      <p:ext uri="{BB962C8B-B14F-4D97-AF65-F5344CB8AC3E}">
        <p14:creationId xmlns:p14="http://schemas.microsoft.com/office/powerpoint/2010/main" val="387246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50F745-4D85-4741-8B89-85B3F9F2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5157192"/>
            <a:ext cx="6902152" cy="357976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Katarzyna Pawlak „</a:t>
            </a:r>
            <a:r>
              <a:rPr lang="pl-PL" sz="1400" dirty="0" err="1"/>
              <a:t>BiblioWoman</a:t>
            </a:r>
            <a:r>
              <a:rPr lang="pl-PL" sz="1400" dirty="0"/>
              <a:t>”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F2D78C5-C6C0-4DD5-A3C2-E96B798BE3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1991"/>
            <a:ext cx="3876025" cy="5482354"/>
          </a:xfrm>
        </p:spPr>
      </p:pic>
    </p:spTree>
    <p:extLst>
      <p:ext uri="{BB962C8B-B14F-4D97-AF65-F5344CB8AC3E}">
        <p14:creationId xmlns:p14="http://schemas.microsoft.com/office/powerpoint/2010/main" val="3531788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l-PL" sz="6000" dirty="0"/>
              <a:t>III MIEJSCE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F4865A-EF7B-4A74-8F7A-5C9EA4CD6D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2564904"/>
            <a:ext cx="6400800" cy="295232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7866B-397A-4488-B31C-3B5ACA0C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Joanna </a:t>
            </a:r>
            <a:r>
              <a:rPr lang="pl-PL" sz="1400" dirty="0" err="1"/>
              <a:t>Łubińska</a:t>
            </a:r>
            <a:r>
              <a:rPr lang="pl-PL" sz="1400" dirty="0"/>
              <a:t>: Ciebie też porwie TO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E3F085-B61F-4708-A90D-95751D479A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43" y="836712"/>
            <a:ext cx="6069674" cy="4536504"/>
          </a:xfrm>
        </p:spPr>
      </p:pic>
    </p:spTree>
    <p:extLst>
      <p:ext uri="{BB962C8B-B14F-4D97-AF65-F5344CB8AC3E}">
        <p14:creationId xmlns:p14="http://schemas.microsoft.com/office/powerpoint/2010/main" val="32978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/>
              <a:t>II MIEJSCE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CA7F93-0A36-45F7-B57C-1CB48CDBE765}"/>
              </a:ext>
            </a:extLst>
          </p:cNvPr>
          <p:cNvSpPr/>
          <p:nvPr/>
        </p:nvSpPr>
        <p:spPr>
          <a:xfrm>
            <a:off x="4139952" y="3105835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2EA5AE-ED59-47B7-AA5A-6783612B82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739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9289-3386-4DD2-82BD-8F20E89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13176"/>
            <a:ext cx="7190184" cy="501992"/>
          </a:xfrm>
        </p:spPr>
        <p:txBody>
          <a:bodyPr/>
          <a:lstStyle/>
          <a:p>
            <a:pPr marL="0" indent="0">
              <a:buNone/>
            </a:pP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Damian Kruczkowski: BOOK-QUEEN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A9E65E-6561-419C-BF9F-E277096CA8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94794"/>
            <a:ext cx="3987873" cy="5582478"/>
          </a:xfrm>
        </p:spPr>
      </p:pic>
    </p:spTree>
    <p:extLst>
      <p:ext uri="{BB962C8B-B14F-4D97-AF65-F5344CB8AC3E}">
        <p14:creationId xmlns:p14="http://schemas.microsoft.com/office/powerpoint/2010/main" val="1279150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/>
              <a:t>I MIEJSCE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244D86A-5192-430E-9A20-8FE2C9F2A9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792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F9B5C-D61D-4A5A-9191-B59E57F5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504056"/>
          </a:xfrm>
        </p:spPr>
        <p:txBody>
          <a:bodyPr/>
          <a:lstStyle/>
          <a:p>
            <a:pPr marL="0" indent="0" algn="l">
              <a:buNone/>
            </a:pPr>
            <a:r>
              <a:rPr lang="pl-PL" sz="1400" dirty="0"/>
              <a:t>Piotr </a:t>
            </a:r>
            <a:r>
              <a:rPr lang="pl-PL" sz="1400" dirty="0" err="1"/>
              <a:t>Chlebus-Jancarczyk</a:t>
            </a:r>
            <a:r>
              <a:rPr lang="pl-PL" sz="1400" dirty="0"/>
              <a:t>: Witajcie w naszej bajce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FF8268-129F-4008-B65C-D32AC39BE2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2952328" cy="511326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E027E81-8E68-42D3-83B2-D40DE971C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07138"/>
            <a:ext cx="2492913" cy="41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14C82-1731-42E7-B80A-C45C7F22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648072"/>
          </a:xfrm>
        </p:spPr>
        <p:txBody>
          <a:bodyPr/>
          <a:lstStyle/>
          <a:p>
            <a:pPr marL="0" indent="0" algn="l">
              <a:buNone/>
            </a:pPr>
            <a:r>
              <a:rPr lang="pl-PL" sz="1400" dirty="0"/>
              <a:t>Barbara </a:t>
            </a:r>
            <a:r>
              <a:rPr lang="pl-PL" sz="1400" dirty="0" err="1"/>
              <a:t>Haponiuk</a:t>
            </a:r>
            <a:r>
              <a:rPr lang="pl-PL" sz="1400" dirty="0"/>
              <a:t>: Ufoludek z kosmosu z wizytą w „magicznej bibliotece w Warszawskim Ursusie”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523E1E-4F99-4216-A117-AA1A8C0734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568618" cy="4176464"/>
          </a:xfrm>
        </p:spPr>
      </p:pic>
    </p:spTree>
    <p:extLst>
      <p:ext uri="{BB962C8B-B14F-4D97-AF65-F5344CB8AC3E}">
        <p14:creationId xmlns:p14="http://schemas.microsoft.com/office/powerpoint/2010/main" val="298612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2B68F-7654-4F29-9AE7-262CFA11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Iwona Rogowska: Skarpetkowe rewolucje, kiedy bibliotekarki odkryły nowy poziom wygody w pracy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D73396-AD66-413A-827D-8E5DA1A71B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73" y="731838"/>
            <a:ext cx="5420418" cy="4065314"/>
          </a:xfrm>
        </p:spPr>
      </p:pic>
    </p:spTree>
    <p:extLst>
      <p:ext uri="{BB962C8B-B14F-4D97-AF65-F5344CB8AC3E}">
        <p14:creationId xmlns:p14="http://schemas.microsoft.com/office/powerpoint/2010/main" val="33924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20B41-EA06-4947-B369-664FAD05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Aleksandra Ślubowska: "Kiedy Cichy Czytelnik Stał się Królem Krzyku: Biblioteczne Przygody w Horrorach”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5FFDB4-44AE-4DE2-83CC-8C6327AB86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399314"/>
            <a:ext cx="3730425" cy="4973902"/>
          </a:xfrm>
        </p:spPr>
      </p:pic>
    </p:spTree>
    <p:extLst>
      <p:ext uri="{BB962C8B-B14F-4D97-AF65-F5344CB8AC3E}">
        <p14:creationId xmlns:p14="http://schemas.microsoft.com/office/powerpoint/2010/main" val="188195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91ED8-12D1-48DA-B39C-57B97FEC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576064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Małgorzata Snopkiewicz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D30CDE-3AF8-401D-8545-04B18ADC33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01" y="764704"/>
            <a:ext cx="5492397" cy="4065314"/>
          </a:xfrm>
        </p:spPr>
      </p:pic>
    </p:spTree>
    <p:extLst>
      <p:ext uri="{BB962C8B-B14F-4D97-AF65-F5344CB8AC3E}">
        <p14:creationId xmlns:p14="http://schemas.microsoft.com/office/powerpoint/2010/main" val="389012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2DDCE-B5D7-4815-A94E-0967D511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372168"/>
            <a:ext cx="5894040" cy="1143000"/>
          </a:xfrm>
        </p:spPr>
        <p:txBody>
          <a:bodyPr/>
          <a:lstStyle/>
          <a:p>
            <a:pPr marL="0" indent="0">
              <a:buNone/>
            </a:pPr>
            <a:br>
              <a:rPr lang="pl-PL" sz="1600" dirty="0"/>
            </a:b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Olga Głowacka: Smaczek albo psikus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1711F7-CD69-4BD7-AFC1-13C0FD1A87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4" y="731838"/>
            <a:ext cx="5324407" cy="3993306"/>
          </a:xfrm>
        </p:spPr>
      </p:pic>
    </p:spTree>
    <p:extLst>
      <p:ext uri="{BB962C8B-B14F-4D97-AF65-F5344CB8AC3E}">
        <p14:creationId xmlns:p14="http://schemas.microsoft.com/office/powerpoint/2010/main" val="41104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F9B5C-D61D-4A5A-9191-B59E57F5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504056"/>
          </a:xfrm>
        </p:spPr>
        <p:txBody>
          <a:bodyPr/>
          <a:lstStyle/>
          <a:p>
            <a:pPr marL="0" indent="0" algn="l">
              <a:buNone/>
            </a:pPr>
            <a:r>
              <a:rPr lang="pl-PL" sz="1400" dirty="0"/>
              <a:t>Piotr </a:t>
            </a:r>
            <a:r>
              <a:rPr lang="pl-PL" sz="1400" dirty="0" err="1"/>
              <a:t>Chlebus-Jancarczyk</a:t>
            </a:r>
            <a:r>
              <a:rPr lang="pl-PL" sz="1400" dirty="0"/>
              <a:t>: Witajcie w naszej bajce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FF8268-129F-4008-B65C-D32AC39BE2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9950"/>
            <a:ext cx="2952328" cy="5113263"/>
          </a:xfrm>
        </p:spPr>
      </p:pic>
    </p:spTree>
    <p:extLst>
      <p:ext uri="{BB962C8B-B14F-4D97-AF65-F5344CB8AC3E}">
        <p14:creationId xmlns:p14="http://schemas.microsoft.com/office/powerpoint/2010/main" val="351140733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366</Words>
  <Application>Microsoft Office PowerPoint</Application>
  <PresentationFormat>Pokaz na ekranie (4:3)</PresentationFormat>
  <Paragraphs>43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9" baseType="lpstr">
      <vt:lpstr>Georgia</vt:lpstr>
      <vt:lpstr>Trebuchet MS</vt:lpstr>
      <vt:lpstr>Aerodynamiczny</vt:lpstr>
      <vt:lpstr>WYNIKI KONKURSU  Bibliotekarz inny niż myślisz   10 edycja - 2024</vt:lpstr>
      <vt:lpstr>Prezentacja programu PowerPoint</vt:lpstr>
      <vt:lpstr>Marta Prządka</vt:lpstr>
      <vt:lpstr>Barbara Haponiuk: Ufoludek z kosmosu z wizytą w „magicznej bibliotece w Warszawskim Ursusie”</vt:lpstr>
      <vt:lpstr>Iwona Rogowska: Skarpetkowe rewolucje, kiedy bibliotekarki odkryły nowy poziom wygody w pracy</vt:lpstr>
      <vt:lpstr>  Aleksandra Ślubowska: "Kiedy Cichy Czytelnik Stał się Królem Krzyku: Biblioteczne Przygody w Horrorach”</vt:lpstr>
      <vt:lpstr>Małgorzata Snopkiewicz</vt:lpstr>
      <vt:lpstr>   Olga Głowacka: Smaczek albo psikus </vt:lpstr>
      <vt:lpstr>Piotr Chlebus-Jancarczyk: Witajcie w naszej bajce</vt:lpstr>
      <vt:lpstr>    Barbara Rogucka: Nowoczesne technologie w progach biblioteki</vt:lpstr>
      <vt:lpstr> Mariola Wyrzykowska: Bibliotekarz w wolnym dostępie</vt:lpstr>
      <vt:lpstr> Justyna Rudomina, Monika Jabłuszewska: „Biblioteczna drużyna”</vt:lpstr>
      <vt:lpstr>  Maksymilian Grupski: Na ludowo „Chłopi” W.S. Reymonta</vt:lpstr>
      <vt:lpstr>    Natalia Witasik: Asssystent bibliotekarza</vt:lpstr>
      <vt:lpstr>     Joanna Łubińska: Ciebie też porwie TO</vt:lpstr>
      <vt:lpstr>  Małgorzata Piechocka: Wypasiony bibliotekarz  </vt:lpstr>
      <vt:lpstr>Katarzyna Pawlak „BiblioWoman”</vt:lpstr>
      <vt:lpstr>  Monika Klebba: Bibliokoty</vt:lpstr>
      <vt:lpstr>  Agata Kamińska-Brice: Nie każdy może być księżniczką</vt:lpstr>
      <vt:lpstr>   Renata Kowalska: „Halo, halo! Dowieziemy książki w galop!"</vt:lpstr>
      <vt:lpstr>   Renata Wojciechowska: Alfa i … jest mega!</vt:lpstr>
      <vt:lpstr>    Jolanta Kaczyńska: Książek bogini wieloręka przed robota nie pęka</vt:lpstr>
      <vt:lpstr>    Damian Kruczkowski: BOOK-QUEEN</vt:lpstr>
      <vt:lpstr>  Hanna Wolińska: Książki na wybiegu</vt:lpstr>
      <vt:lpstr>      Anetta Szklarska: Bibliotekarz – pochłaniacz książek </vt:lpstr>
      <vt:lpstr>   Małgorzata Kowalska: „Smacznego”</vt:lpstr>
      <vt:lpstr>Wyróżnienie organizatora konkursu</vt:lpstr>
      <vt:lpstr>   Olga Głowacka: Smaczek albo psikus </vt:lpstr>
      <vt:lpstr>Wyróżnienie Samorządu Studenckiego</vt:lpstr>
      <vt:lpstr>Katarzyna Pawlak „BiblioWoman”</vt:lpstr>
      <vt:lpstr>III MIEJSCE</vt:lpstr>
      <vt:lpstr>     Joanna Łubińska: Ciebie też porwie TO</vt:lpstr>
      <vt:lpstr>II MIEJSCE</vt:lpstr>
      <vt:lpstr>    Damian Kruczkowski: BOOK-QUEEN</vt:lpstr>
      <vt:lpstr>I MIEJSCE</vt:lpstr>
      <vt:lpstr>Piotr Chlebus-Jancarczyk: Witajcie w naszej bajce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WYNIKI KONKURSU</dc:title>
  <dc:creator>Pracownik</dc:creator>
  <cp:lastModifiedBy>Paweł Pioterek</cp:lastModifiedBy>
  <cp:revision>114</cp:revision>
  <dcterms:created xsi:type="dcterms:W3CDTF">2014-05-07T08:41:34Z</dcterms:created>
  <dcterms:modified xsi:type="dcterms:W3CDTF">2024-05-10T11:52:21Z</dcterms:modified>
</cp:coreProperties>
</file>